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090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4646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56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576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935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276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529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298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685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174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248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BC7D-1DC9-4167-9243-DE24AA74BE2A}" type="datetimeFigureOut">
              <a:rPr lang="da-DK" smtClean="0"/>
              <a:t>03-08-2016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AACEF-28FD-4F5C-98EC-4AE79D82468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673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62" t="14479" r="19242" b="4518"/>
          <a:stretch/>
        </p:blipFill>
        <p:spPr bwMode="auto">
          <a:xfrm>
            <a:off x="251520" y="116632"/>
            <a:ext cx="8675649" cy="604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03404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Bjarke</dc:creator>
  <cp:lastModifiedBy>Bjarke</cp:lastModifiedBy>
  <cp:revision>2</cp:revision>
  <dcterms:created xsi:type="dcterms:W3CDTF">2016-08-03T12:41:24Z</dcterms:created>
  <dcterms:modified xsi:type="dcterms:W3CDTF">2016-08-03T13:02:42Z</dcterms:modified>
</cp:coreProperties>
</file>